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0"/>
  </p:notesMasterIdLst>
  <p:sldIdLst>
    <p:sldId id="469" r:id="rId2"/>
    <p:sldId id="398" r:id="rId3"/>
    <p:sldId id="422" r:id="rId4"/>
    <p:sldId id="423" r:id="rId5"/>
    <p:sldId id="434" r:id="rId6"/>
    <p:sldId id="454" r:id="rId7"/>
    <p:sldId id="455" r:id="rId8"/>
    <p:sldId id="456" r:id="rId9"/>
    <p:sldId id="444" r:id="rId10"/>
    <p:sldId id="440" r:id="rId11"/>
    <p:sldId id="443" r:id="rId12"/>
    <p:sldId id="463" r:id="rId13"/>
    <p:sldId id="441" r:id="rId14"/>
    <p:sldId id="429" r:id="rId15"/>
    <p:sldId id="459" r:id="rId16"/>
    <p:sldId id="445" r:id="rId17"/>
    <p:sldId id="446" r:id="rId18"/>
    <p:sldId id="447" r:id="rId19"/>
    <p:sldId id="478" r:id="rId20"/>
    <p:sldId id="470" r:id="rId21"/>
    <p:sldId id="449" r:id="rId22"/>
    <p:sldId id="477" r:id="rId23"/>
    <p:sldId id="476" r:id="rId24"/>
    <p:sldId id="472" r:id="rId25"/>
    <p:sldId id="473" r:id="rId26"/>
    <p:sldId id="475" r:id="rId27"/>
    <p:sldId id="407" r:id="rId28"/>
    <p:sldId id="406" r:id="rId29"/>
    <p:sldId id="461" r:id="rId30"/>
    <p:sldId id="462" r:id="rId31"/>
    <p:sldId id="408" r:id="rId32"/>
    <p:sldId id="409" r:id="rId33"/>
    <p:sldId id="410" r:id="rId34"/>
    <p:sldId id="412" r:id="rId35"/>
    <p:sldId id="411" r:id="rId36"/>
    <p:sldId id="413" r:id="rId37"/>
    <p:sldId id="416" r:id="rId38"/>
    <p:sldId id="418" r:id="rId39"/>
    <p:sldId id="460" r:id="rId40"/>
    <p:sldId id="417" r:id="rId41"/>
    <p:sldId id="464" r:id="rId42"/>
    <p:sldId id="414" r:id="rId43"/>
    <p:sldId id="466" r:id="rId44"/>
    <p:sldId id="465" r:id="rId45"/>
    <p:sldId id="420" r:id="rId46"/>
    <p:sldId id="419" r:id="rId47"/>
    <p:sldId id="467" r:id="rId48"/>
    <p:sldId id="311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interSettings" Target="printerSettings/printerSettings1.bin"/><Relationship Id="rId55" Type="http://schemas.openxmlformats.org/officeDocument/2006/relationships/tableStyles" Target="tableStyle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esProps" Target="presProps.xml"/><Relationship Id="rId54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2C96-4142-1B48-BF5D-FD4C6FB72C88}" type="datetimeFigureOut">
              <a:rPr lang="en-US" smtClean="0"/>
              <a:pPr/>
              <a:t>8/22/13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B338E-C9FF-A44B-BB9D-79E4D8F70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15ACE2-EC0B-4E47-B422-163B2138C318}" type="slidenum">
              <a:rPr lang="en-US"/>
              <a:pPr/>
              <a:t>24</a:t>
            </a:fld>
            <a:endParaRPr lang="en-US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0" y="0"/>
            <a:ext cx="1401" cy="144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0766" tIns="40383" rIns="80766" bIns="40383">
            <a:prstTxWarp prst="textNoShape">
              <a:avLst/>
            </a:prstTxWarp>
          </a:bodyPr>
          <a:lstStyle/>
          <a:p>
            <a:fld id="{AF3CE378-AAA4-8C41-B040-B84CD9F30502}" type="slidenum">
              <a:rPr lang="en-US" sz="1300">
                <a:solidFill>
                  <a:srgbClr val="000000"/>
                </a:solidFill>
                <a:ea typeface="+mn-ea" charset="0"/>
                <a:cs typeface="+mn-ea" charset="0"/>
              </a:rPr>
              <a:pPr/>
              <a:t>24</a:t>
            </a:fld>
            <a:endParaRPr lang="en-US" sz="1300" dirty="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  <p:sp>
        <p:nvSpPr>
          <p:cNvPr id="3072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E1BEE9-0923-1D46-921A-3C01BC898850}" type="slidenum">
              <a:rPr lang="en-US"/>
              <a:pPr/>
              <a:t>25</a:t>
            </a:fld>
            <a:endParaRPr lang="en-US"/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0" y="0"/>
            <a:ext cx="1401" cy="144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0766" tIns="40383" rIns="80766" bIns="40383">
            <a:prstTxWarp prst="textNoShape">
              <a:avLst/>
            </a:prstTxWarp>
          </a:bodyPr>
          <a:lstStyle/>
          <a:p>
            <a:fld id="{834B596D-EB87-A140-9416-77F58F1BEC2C}" type="slidenum">
              <a:rPr lang="en-US" sz="1300">
                <a:solidFill>
                  <a:srgbClr val="000000"/>
                </a:solidFill>
                <a:ea typeface="+mn-ea" charset="0"/>
                <a:cs typeface="+mn-ea" charset="0"/>
              </a:rPr>
              <a:pPr/>
              <a:t>25</a:t>
            </a:fld>
            <a:endParaRPr lang="en-US" sz="1300" dirty="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  <p:sp>
        <p:nvSpPr>
          <p:cNvPr id="3174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FEBB85-5DCA-7F4C-9189-03BAEDE53066}" type="slidenum">
              <a:rPr lang="en-US"/>
              <a:pPr/>
              <a:t>26</a:t>
            </a:fld>
            <a:endParaRPr lang="en-US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0" y="0"/>
            <a:ext cx="1401" cy="144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0766" tIns="40383" rIns="80766" bIns="40383">
            <a:prstTxWarp prst="textNoShape">
              <a:avLst/>
            </a:prstTxWarp>
          </a:bodyPr>
          <a:lstStyle/>
          <a:p>
            <a:fld id="{A65FE0FF-679B-024A-92BF-9F777C602667}" type="slidenum">
              <a:rPr lang="en-US" sz="1300">
                <a:solidFill>
                  <a:srgbClr val="000000"/>
                </a:solidFill>
                <a:ea typeface="+mn-ea" charset="0"/>
                <a:cs typeface="+mn-ea" charset="0"/>
              </a:rPr>
              <a:pPr/>
              <a:t>26</a:t>
            </a:fld>
            <a:endParaRPr lang="en-US" sz="1300" dirty="0">
              <a:solidFill>
                <a:srgbClr val="000000"/>
              </a:solidFill>
              <a:ea typeface="+mn-ea" charset="0"/>
              <a:cs typeface="+mn-ea" charset="0"/>
            </a:endParaRPr>
          </a:p>
        </p:txBody>
      </p:sp>
      <p:sp>
        <p:nvSpPr>
          <p:cNvPr id="3481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D401-0449-0945-BE0B-1D07C41A2727}" type="datetimeFigureOut">
              <a:rPr lang="en-US" smtClean="0"/>
              <a:pPr/>
              <a:t>8/22/13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6400" y="-217463"/>
            <a:ext cx="9653761" cy="724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8300"/>
            <a:ext cx="8128000" cy="61214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5" y="359303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552450"/>
            <a:ext cx="6870700" cy="57531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0" y="935567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4550"/>
            <a:ext cx="8128000" cy="54229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50800"/>
            <a:ext cx="6959600" cy="67564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616" y="0"/>
            <a:ext cx="10927015" cy="727329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5075"/>
            <a:ext cx="9144001" cy="43878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poprepia_fucosa,_Painted_Lichen_Moth,I_JP746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125" y="-38492"/>
            <a:ext cx="10617200" cy="706707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 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31" r="-12131"/>
          <a:stretch>
            <a:fillRect/>
          </a:stretch>
        </p:blipFill>
        <p:spPr>
          <a:xfrm>
            <a:off x="-754220" y="274638"/>
            <a:ext cx="10639883" cy="5851526"/>
          </a:xfr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7" y="46334"/>
            <a:ext cx="8741645" cy="674940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7920" y="-223224"/>
            <a:ext cx="9699841" cy="730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dges_08098_Clemensia_albata_Little_White_Lichen_Moth,I_JOB37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2554" r="-52554"/>
          <a:stretch>
            <a:fillRect/>
          </a:stretch>
        </p:blipFill>
        <p:spPr>
          <a:xfrm>
            <a:off x="-2097945" y="-78855"/>
            <a:ext cx="13223234" cy="7272270"/>
          </a:xfr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782" r="-5782"/>
          <a:stretch>
            <a:fillRect/>
          </a:stretch>
        </p:blipFill>
        <p:spPr>
          <a:xfrm>
            <a:off x="-299592" y="1040190"/>
            <a:ext cx="9247871" cy="5085973"/>
          </a:xfr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 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7446" b="-17446"/>
          <a:stretch>
            <a:fillRect/>
          </a:stretch>
        </p:blipFill>
        <p:spPr>
          <a:xfrm>
            <a:off x="138051" y="1173238"/>
            <a:ext cx="9005949" cy="4952925"/>
          </a:xfr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60" y="2043575"/>
            <a:ext cx="8876160" cy="4797143"/>
          </a:xfrm>
          <a:prstGeom prst="rect">
            <a:avLst/>
          </a:prstGeom>
          <a:noFill/>
          <a:ln w="9360" cap="flat">
            <a:noFill/>
            <a:round/>
            <a:headEnd/>
            <a:tailEnd/>
          </a:ln>
          <a:effectLst/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66400" y="63367"/>
            <a:ext cx="12096000" cy="1415669"/>
          </a:xfrm>
          <a:prstGeom prst="rect">
            <a:avLst/>
          </a:prstGeom>
          <a:noFill/>
          <a:ln w="9360" cap="flat">
            <a:noFill/>
            <a:round/>
            <a:headEnd/>
            <a:tailEnd/>
          </a:ln>
          <a:effectLst/>
        </p:spPr>
        <p:txBody>
          <a:bodyPr lIns="0" tIns="88170" rIns="0" bIns="0" anchor="ctr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5159" algn="l"/>
                <a:tab pos="3281809" algn="l"/>
                <a:tab pos="3939898" algn="l"/>
                <a:tab pos="459654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8536446" algn="l"/>
                <a:tab pos="9193096" algn="l"/>
                <a:tab pos="9849745" algn="l"/>
                <a:tab pos="10504955" algn="l"/>
                <a:tab pos="11161605" algn="l"/>
                <a:tab pos="11819694" algn="l"/>
              </a:tabLst>
            </a:pPr>
            <a:r>
              <a:rPr lang="en-US" sz="10000" b="1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Temperature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633120" y="1218368"/>
            <a:ext cx="4383360" cy="97354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639" tIns="56168" rIns="81639" bIns="40820">
            <a:prstTxWarp prst="textNoShape">
              <a:avLst/>
            </a:prstTxWarp>
          </a:bodyPr>
          <a:lstStyle/>
          <a:p>
            <a:pPr>
              <a:spcAft>
                <a:spcPts val="1293"/>
              </a:spcAft>
              <a:tabLst>
                <a:tab pos="1048335" algn="l"/>
                <a:tab pos="1704985" algn="l"/>
                <a:tab pos="2361635" algn="l"/>
                <a:tab pos="3016845" algn="l"/>
                <a:tab pos="3673495" algn="l"/>
                <a:tab pos="4331584" algn="l"/>
              </a:tabLst>
            </a:pPr>
            <a:r>
              <a:rPr lang="en-US" sz="63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2011-2012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47840" y="6238735"/>
            <a:ext cx="1202400" cy="5674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JAN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908481" y="6221453"/>
            <a:ext cx="1202400" cy="5674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DEC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20" y="1062832"/>
            <a:ext cx="9144000" cy="56770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96640" y="0"/>
            <a:ext cx="12096000" cy="1415669"/>
          </a:xfrm>
          <a:prstGeom prst="rect">
            <a:avLst/>
          </a:prstGeom>
          <a:noFill/>
          <a:ln w="9360" cap="flat">
            <a:noFill/>
            <a:round/>
            <a:headEnd/>
            <a:tailEnd/>
          </a:ln>
          <a:effectLst/>
        </p:spPr>
        <p:txBody>
          <a:bodyPr lIns="0" tIns="88170" rIns="0" bIns="0" anchor="ctr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5159" algn="l"/>
                <a:tab pos="3281809" algn="l"/>
                <a:tab pos="3939898" algn="l"/>
                <a:tab pos="459654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8536446" algn="l"/>
                <a:tab pos="9193096" algn="l"/>
                <a:tab pos="9849745" algn="l"/>
                <a:tab pos="10504955" algn="l"/>
                <a:tab pos="11161605" algn="l"/>
                <a:tab pos="11819694" algn="l"/>
              </a:tabLst>
            </a:pPr>
            <a:r>
              <a:rPr lang="en-US" sz="10000" b="1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2011 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120480" y="387401"/>
            <a:ext cx="5184000" cy="96778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83201" y="-1957166"/>
            <a:ext cx="7728480" cy="5389047"/>
            <a:chOff x="2280" y="-1359"/>
            <a:chExt cx="5367" cy="3742"/>
          </a:xfrm>
        </p:grpSpPr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2280" y="-47"/>
              <a:ext cx="3409" cy="714"/>
            </a:xfrm>
            <a:prstGeom prst="rect">
              <a:avLst/>
            </a:prstGeom>
            <a:noFill/>
            <a:ln w="9360" cap="flat">
              <a:noFill/>
              <a:round/>
              <a:headEnd/>
              <a:tailEnd/>
            </a:ln>
            <a:effectLst/>
          </p:spPr>
          <p:txBody>
            <a:bodyPr lIns="0" tIns="44280" rIns="0" bIns="0" anchor="ctr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  <a:tab pos="1969949" algn="l"/>
                  <a:tab pos="2625159" algn="l"/>
                  <a:tab pos="3281809" algn="l"/>
                  <a:tab pos="3939898" algn="l"/>
                  <a:tab pos="4596548" algn="l"/>
                </a:tabLst>
              </a:pPr>
              <a:r>
                <a:rPr lang="en-US" sz="4500" b="1" dirty="0">
                  <a:solidFill>
                    <a:srgbClr val="000000"/>
                  </a:solidFill>
                  <a:ea typeface="Microsoft YaHei" charset="0"/>
                  <a:cs typeface="Microsoft YaHei" charset="0"/>
                </a:rPr>
                <a:t>Forewing Length </a:t>
              </a:r>
            </a:p>
          </p:txBody>
        </p:sp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2292" y="-1359"/>
              <a:ext cx="5355" cy="3742"/>
            </a:xfrm>
            <a:prstGeom prst="rect">
              <a:avLst/>
            </a:prstGeom>
            <a:noFill/>
            <a:ln w="9360" cap="flat">
              <a:noFill/>
              <a:round/>
              <a:headEnd/>
              <a:tailEnd/>
            </a:ln>
            <a:effectLst/>
          </p:spPr>
          <p:txBody>
            <a:bodyPr lIns="0" tIns="44280" rIns="0" bIns="0" anchor="ctr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  <a:tab pos="1969949" algn="l"/>
                  <a:tab pos="2625159" algn="l"/>
                  <a:tab pos="3281809" algn="l"/>
                  <a:tab pos="3939898" algn="l"/>
                  <a:tab pos="4596548" algn="l"/>
                  <a:tab pos="5253198" algn="l"/>
                  <a:tab pos="5909847" algn="l"/>
                  <a:tab pos="6565057" algn="l"/>
                  <a:tab pos="7221707" algn="l"/>
                  <a:tab pos="7223147" algn="l"/>
                </a:tabLst>
              </a:pPr>
              <a:r>
                <a:rPr lang="en-US" sz="4500" b="1" dirty="0">
                  <a:solidFill>
                    <a:srgbClr val="000000"/>
                  </a:solidFill>
                  <a:ea typeface="Microsoft YaHei" charset="0"/>
                  <a:cs typeface="Microsoft YaHei" charset="0"/>
                </a:rPr>
                <a:t>Temperature</a:t>
              </a:r>
              <a:r>
                <a:rPr lang="en-US" sz="10000" b="1" dirty="0">
                  <a:solidFill>
                    <a:srgbClr val="000000"/>
                  </a:solidFill>
                  <a:ea typeface="Microsoft YaHei" charset="0"/>
                  <a:cs typeface="Microsoft YaHei" charset="0"/>
                </a:rPr>
                <a:t> </a:t>
              </a:r>
            </a:p>
          </p:txBody>
        </p:sp>
      </p:grp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81600" y="6207052"/>
            <a:ext cx="1202400" cy="5674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JAN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004161" y="6221453"/>
            <a:ext cx="1202400" cy="5674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DEC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 rot="16200000">
            <a:off x="-203090" y="5010316"/>
            <a:ext cx="953380" cy="56736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20F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 rot="16200000">
            <a:off x="-203090" y="1710929"/>
            <a:ext cx="953380" cy="56736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80F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 rot="16200000">
            <a:off x="8079773" y="5069362"/>
            <a:ext cx="1290375" cy="5673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8</a:t>
            </a:r>
            <a:r>
              <a:rPr lang="en-US" sz="27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mm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 rot="16200000">
            <a:off x="8074733" y="1298317"/>
            <a:ext cx="1290375" cy="3902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44575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27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20mm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81" y="990824"/>
            <a:ext cx="9046080" cy="58412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96640" y="0"/>
            <a:ext cx="12096000" cy="1415669"/>
          </a:xfrm>
          <a:prstGeom prst="rect">
            <a:avLst/>
          </a:prstGeom>
          <a:noFill/>
          <a:ln w="9360" cap="flat">
            <a:noFill/>
            <a:round/>
            <a:headEnd/>
            <a:tailEnd/>
          </a:ln>
          <a:effectLst/>
        </p:spPr>
        <p:txBody>
          <a:bodyPr lIns="0" tIns="88170" rIns="0" bIns="0" anchor="ctr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5159" algn="l"/>
                <a:tab pos="3281809" algn="l"/>
                <a:tab pos="3939898" algn="l"/>
                <a:tab pos="4596548" algn="l"/>
                <a:tab pos="5253198" algn="l"/>
                <a:tab pos="5909847" algn="l"/>
                <a:tab pos="6565057" algn="l"/>
                <a:tab pos="7221707" algn="l"/>
                <a:tab pos="7879796" algn="l"/>
                <a:tab pos="8536446" algn="l"/>
                <a:tab pos="9193096" algn="l"/>
                <a:tab pos="9849745" algn="l"/>
                <a:tab pos="10504955" algn="l"/>
                <a:tab pos="11161605" algn="l"/>
                <a:tab pos="11819694" algn="l"/>
              </a:tabLst>
            </a:pPr>
            <a:r>
              <a:rPr lang="en-US" sz="10000" b="1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2012 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258720" y="318274"/>
            <a:ext cx="5184000" cy="96778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83201" y="-1957166"/>
            <a:ext cx="7728480" cy="5389047"/>
            <a:chOff x="2280" y="-1359"/>
            <a:chExt cx="5367" cy="3742"/>
          </a:xfrm>
        </p:grpSpPr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80" y="-47"/>
              <a:ext cx="3409" cy="714"/>
            </a:xfrm>
            <a:prstGeom prst="rect">
              <a:avLst/>
            </a:prstGeom>
            <a:noFill/>
            <a:ln w="9360" cap="flat">
              <a:noFill/>
              <a:round/>
              <a:headEnd/>
              <a:tailEnd/>
            </a:ln>
            <a:effectLst/>
          </p:spPr>
          <p:txBody>
            <a:bodyPr lIns="0" tIns="44280" rIns="0" bIns="0" anchor="ctr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  <a:tab pos="1969949" algn="l"/>
                  <a:tab pos="2625159" algn="l"/>
                  <a:tab pos="3281809" algn="l"/>
                  <a:tab pos="3939898" algn="l"/>
                  <a:tab pos="4596548" algn="l"/>
                </a:tabLst>
              </a:pPr>
              <a:r>
                <a:rPr lang="en-US" sz="4500" b="1" dirty="0">
                  <a:solidFill>
                    <a:srgbClr val="000000"/>
                  </a:solidFill>
                  <a:ea typeface="Microsoft YaHei" charset="0"/>
                  <a:cs typeface="Microsoft YaHei" charset="0"/>
                </a:rPr>
                <a:t>Forewing Length </a:t>
              </a:r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2292" y="-1359"/>
              <a:ext cx="5355" cy="3742"/>
            </a:xfrm>
            <a:prstGeom prst="rect">
              <a:avLst/>
            </a:prstGeom>
            <a:noFill/>
            <a:ln w="9360" cap="flat">
              <a:noFill/>
              <a:round/>
              <a:headEnd/>
              <a:tailEnd/>
            </a:ln>
            <a:effectLst/>
          </p:spPr>
          <p:txBody>
            <a:bodyPr lIns="0" tIns="44280" rIns="0" bIns="0" anchor="ctr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  <a:tab pos="1969949" algn="l"/>
                  <a:tab pos="2625159" algn="l"/>
                  <a:tab pos="3281809" algn="l"/>
                  <a:tab pos="3939898" algn="l"/>
                  <a:tab pos="4596548" algn="l"/>
                  <a:tab pos="5253198" algn="l"/>
                  <a:tab pos="5909847" algn="l"/>
                  <a:tab pos="6565057" algn="l"/>
                  <a:tab pos="7221707" algn="l"/>
                  <a:tab pos="7223147" algn="l"/>
                </a:tabLst>
              </a:pPr>
              <a:r>
                <a:rPr lang="en-US" sz="4500" b="1" dirty="0">
                  <a:solidFill>
                    <a:srgbClr val="000000"/>
                  </a:solidFill>
                  <a:ea typeface="Microsoft YaHei" charset="0"/>
                  <a:cs typeface="Microsoft YaHei" charset="0"/>
                </a:rPr>
                <a:t>Temperature</a:t>
              </a:r>
              <a:r>
                <a:rPr lang="en-US" sz="10000" b="1" dirty="0">
                  <a:solidFill>
                    <a:srgbClr val="000000"/>
                  </a:solidFill>
                  <a:ea typeface="Microsoft YaHei" charset="0"/>
                  <a:cs typeface="Microsoft YaHei" charset="0"/>
                </a:rPr>
                <a:t> </a:t>
              </a:r>
            </a:p>
          </p:txBody>
        </p:sp>
      </p:grp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79520" y="6304982"/>
            <a:ext cx="1202400" cy="5674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32F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794720" y="6304982"/>
            <a:ext cx="1202400" cy="56742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89F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 rot="16200000">
            <a:off x="-365107" y="3052430"/>
            <a:ext cx="1277414" cy="56736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16</a:t>
            </a:r>
            <a:r>
              <a:rPr lang="en-US" sz="27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mm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 rot="16200000">
            <a:off x="8223054" y="3709139"/>
            <a:ext cx="1277414" cy="5673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65377" rIns="0" bIns="0" anchor="ctr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sz="40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13</a:t>
            </a:r>
            <a:r>
              <a:rPr lang="en-US" sz="27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mm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18" y="69390"/>
            <a:ext cx="8851363" cy="683282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rry thomp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6751" y="-448272"/>
            <a:ext cx="9293578" cy="730627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31750"/>
            <a:ext cx="8242300" cy="67945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20" y="7159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4" y="806116"/>
            <a:ext cx="9111301" cy="524199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bert luc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522962" y="-642993"/>
            <a:ext cx="10189924" cy="827813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ita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211667" y="-373560"/>
            <a:ext cx="9539343" cy="7729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52" y="5144"/>
            <a:ext cx="6337981" cy="68155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p coll protoc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3563" y="-278190"/>
            <a:ext cx="9437849" cy="699196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p 3may surv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8185" y="-453189"/>
            <a:ext cx="9579427" cy="776437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2921" y="812481"/>
            <a:ext cx="8089900" cy="53975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gu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2770" y="0"/>
            <a:ext cx="866123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91610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" y="435820"/>
            <a:ext cx="9128797" cy="597460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43936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0" y="747127"/>
            <a:ext cx="8594438" cy="537903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25" y="1104900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" y="576392"/>
            <a:ext cx="9132112" cy="569160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25476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25" y="-38727"/>
            <a:ext cx="8765419" cy="699500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62" y="-85069"/>
            <a:ext cx="7901560" cy="695552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83058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50800"/>
            <a:ext cx="8293100" cy="67564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57" y="435104"/>
            <a:ext cx="8359486" cy="511628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800" b="1" dirty="0" smtClean="0"/>
              <a:t>Let's empower communities to run ecological research sites, engage their members in science, and generate the knowledge that society needs to understand and solve pressing environmental issues.</a:t>
            </a:r>
            <a:endParaRPr lang="en-US" sz="48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1" y="261493"/>
            <a:ext cx="9079379" cy="646608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 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2480" r="-32480"/>
          <a:stretch>
            <a:fillRect/>
          </a:stretch>
        </p:blipFill>
        <p:spPr>
          <a:xfrm>
            <a:off x="-1296745" y="418418"/>
            <a:ext cx="11733458" cy="6452950"/>
          </a:xfr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JOIN 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 an album</a:t>
            </a:r>
          </a:p>
          <a:p>
            <a:r>
              <a:rPr lang="en-US" dirty="0" smtClean="0"/>
              <a:t>Set up your location as a study site</a:t>
            </a:r>
          </a:p>
          <a:p>
            <a:r>
              <a:rPr lang="en-US" dirty="0" smtClean="0"/>
              <a:t>Help build an identification guides, checklists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Contact Nancy Lowe, Outreach Coordinator</a:t>
            </a:r>
            <a:br>
              <a:rPr lang="en-US" dirty="0" smtClean="0"/>
            </a:br>
            <a:endParaRPr lang="en-US" dirty="0" smtClean="0"/>
          </a:p>
          <a:p>
            <a:pPr algn="ctr">
              <a:buNone/>
            </a:pPr>
            <a:r>
              <a:rPr lang="en-US" sz="4800" dirty="0" smtClean="0">
                <a:solidFill>
                  <a:srgbClr val="3366FF"/>
                </a:solidFill>
              </a:rPr>
              <a:t>nancy@discoverlife.org</a:t>
            </a:r>
            <a:endParaRPr lang="en-US" sz="4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159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66" y="511226"/>
            <a:ext cx="9243368" cy="57594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03" y="850170"/>
            <a:ext cx="9205011" cy="475340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23900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93</Words>
  <Application>Microsoft Macintosh PowerPoint</Application>
  <PresentationFormat>On-screen Show (4:3)</PresentationFormat>
  <Paragraphs>35</Paragraphs>
  <Slides>48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JOIN US!</vt:lpstr>
    </vt:vector>
  </TitlesOfParts>
  <Company>The Polistes Foundation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Pickering</dc:creator>
  <cp:lastModifiedBy>John Pickering</cp:lastModifiedBy>
  <cp:revision>114</cp:revision>
  <dcterms:created xsi:type="dcterms:W3CDTF">2013-08-22T15:42:54Z</dcterms:created>
  <dcterms:modified xsi:type="dcterms:W3CDTF">2013-08-22T15:55:09Z</dcterms:modified>
</cp:coreProperties>
</file>