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314" r:id="rId3"/>
    <p:sldId id="259" r:id="rId4"/>
    <p:sldId id="339" r:id="rId5"/>
    <p:sldId id="344" r:id="rId6"/>
    <p:sldId id="389" r:id="rId7"/>
    <p:sldId id="390" r:id="rId8"/>
    <p:sldId id="391" r:id="rId9"/>
    <p:sldId id="392" r:id="rId10"/>
    <p:sldId id="316" r:id="rId11"/>
    <p:sldId id="388" r:id="rId12"/>
    <p:sldId id="393" r:id="rId13"/>
    <p:sldId id="394" r:id="rId14"/>
    <p:sldId id="395" r:id="rId15"/>
    <p:sldId id="352" r:id="rId16"/>
    <p:sldId id="353" r:id="rId17"/>
    <p:sldId id="354" r:id="rId18"/>
    <p:sldId id="355" r:id="rId19"/>
    <p:sldId id="315" r:id="rId20"/>
    <p:sldId id="346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97" r:id="rId29"/>
    <p:sldId id="396" r:id="rId30"/>
    <p:sldId id="317" r:id="rId31"/>
    <p:sldId id="381" r:id="rId32"/>
    <p:sldId id="367" r:id="rId33"/>
    <p:sldId id="368" r:id="rId34"/>
    <p:sldId id="369" r:id="rId35"/>
    <p:sldId id="370" r:id="rId36"/>
    <p:sldId id="371" r:id="rId37"/>
    <p:sldId id="340" r:id="rId38"/>
    <p:sldId id="373" r:id="rId39"/>
    <p:sldId id="374" r:id="rId40"/>
    <p:sldId id="375" r:id="rId41"/>
    <p:sldId id="341" r:id="rId42"/>
    <p:sldId id="376" r:id="rId43"/>
    <p:sldId id="377" r:id="rId44"/>
    <p:sldId id="378" r:id="rId45"/>
    <p:sldId id="379" r:id="rId46"/>
    <p:sldId id="342" r:id="rId47"/>
    <p:sldId id="382" r:id="rId48"/>
    <p:sldId id="383" r:id="rId49"/>
    <p:sldId id="384" r:id="rId50"/>
    <p:sldId id="385" r:id="rId51"/>
    <p:sldId id="343" r:id="rId52"/>
    <p:sldId id="386" r:id="rId53"/>
    <p:sldId id="387" r:id="rId54"/>
    <p:sldId id="311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D401-0449-0945-BE0B-1D07C41A2727}" type="datetimeFigureOut">
              <a:rPr lang="en-US" smtClean="0"/>
              <a:pPr/>
              <a:t>7/20/12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_h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658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4882"/>
          </a:xfrm>
        </p:spPr>
        <p:txBody>
          <a:bodyPr/>
          <a:lstStyle/>
          <a:p>
            <a:r>
              <a:rPr lang="en-US" dirty="0" smtClean="0"/>
              <a:t>Identification Guides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_gui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780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95609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steriacea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1359" y="0"/>
            <a:ext cx="8552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5426130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steriaceaea select color sea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02262" y="0"/>
            <a:ext cx="8241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6333774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st images compa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7166"/>
            <a:ext cx="9144000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9373761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68536" y="582676"/>
            <a:ext cx="8089900" cy="53975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5673674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gu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2770" y="0"/>
            <a:ext cx="866123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29161004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gudeG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7274" y="0"/>
            <a:ext cx="865672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2547655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guideCL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4345" y="0"/>
            <a:ext cx="866965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4393625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09838"/>
          </a:xfrm>
        </p:spPr>
        <p:txBody>
          <a:bodyPr/>
          <a:lstStyle/>
          <a:p>
            <a:r>
              <a:rPr lang="en-US" dirty="0" smtClean="0"/>
              <a:t>Albums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065509"/>
          </a:xfrm>
        </p:spPr>
        <p:txBody>
          <a:bodyPr/>
          <a:lstStyle/>
          <a:p>
            <a:r>
              <a:rPr lang="en-US" dirty="0" smtClean="0"/>
              <a:t>Discover Life web tools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_albu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18889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drew mi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2831" y="0"/>
            <a:ext cx="846116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997404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bert luc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2178" y="0"/>
            <a:ext cx="844182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4887416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rry thomp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20624" y="0"/>
            <a:ext cx="872337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7060012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ta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0378" y="0"/>
            <a:ext cx="846362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22455358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i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19054" y="0"/>
            <a:ext cx="842494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3651359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p coll protoc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427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7187259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p 3may surv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2831" y="0"/>
            <a:ext cx="846116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7729693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itp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063596" cy="6917799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chenmoth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3551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me_too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31479"/>
          </a:xfrm>
        </p:spPr>
        <p:txBody>
          <a:bodyPr/>
          <a:lstStyle/>
          <a:p>
            <a:r>
              <a:rPr lang="en-US" dirty="0" smtClean="0"/>
              <a:t>Maps</a:t>
            </a:r>
            <a:endParaRPr lang="en-US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me_map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4"/>
            <a:ext cx="9144000" cy="68389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02488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ark databa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856846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9592225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mitrichia abieti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859687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41356675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mitrichia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07749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6165775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umyce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0370" y="0"/>
            <a:ext cx="884363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9976118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b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6740" y="0"/>
            <a:ext cx="861726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7230666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31479"/>
          </a:xfrm>
        </p:spPr>
        <p:txBody>
          <a:bodyPr/>
          <a:lstStyle/>
          <a:p>
            <a:r>
              <a:rPr lang="en-US" dirty="0" smtClean="0"/>
              <a:t>Taxon page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16985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rlic must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0478" y="0"/>
            <a:ext cx="726577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776377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rlic mustard plants databa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20345" y="0"/>
            <a:ext cx="726577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2620109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09838"/>
          </a:xfrm>
        </p:spPr>
        <p:txBody>
          <a:bodyPr/>
          <a:lstStyle/>
          <a:p>
            <a:r>
              <a:rPr lang="en-US" dirty="0" smtClean="0"/>
              <a:t>Names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53558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ney b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16123" y="0"/>
            <a:ext cx="726608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4320811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31479"/>
          </a:xfrm>
        </p:spPr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16985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99735" y="0"/>
            <a:ext cx="786532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2378680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13713" y="0"/>
            <a:ext cx="74085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5145292"/>
      </p:ext>
    </p:extLst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sonality of two moth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64933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7067901"/>
      </p:ext>
    </p:extLst>
  </p:cSld>
  <p:clrMapOvr>
    <a:masterClrMapping/>
  </p:clrMapOvr>
  <p:transition spd="slow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cies accumul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25397"/>
            <a:ext cx="9144000" cy="603221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5602953"/>
      </p:ext>
    </p:extLst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31479"/>
          </a:xfrm>
        </p:spPr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16985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 wee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88165" y="0"/>
            <a:ext cx="644583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3983462"/>
      </p:ext>
    </p:extLst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ce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36310" y="0"/>
            <a:ext cx="636967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71013076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ppy m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17488"/>
            <a:ext cx="9144000" cy="596924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9997091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21539" y="10242"/>
            <a:ext cx="712694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86544684"/>
      </p:ext>
    </p:extLst>
  </p:cSld>
  <p:clrMapOvr>
    <a:masterClrMapping/>
  </p:clrMapOvr>
  <p:transition spd="slow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02111" y="0"/>
            <a:ext cx="436125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12857609"/>
      </p:ext>
    </p:extLst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931479"/>
          </a:xfrm>
        </p:spPr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079005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tn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36577" y="0"/>
            <a:ext cx="713629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719936"/>
      </p:ext>
    </p:extLst>
  </p:cSld>
  <p:clrMapOvr>
    <a:masterClrMapping/>
  </p:clrMapOvr>
  <p:transition spd="slow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67996" y="0"/>
            <a:ext cx="758772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045054"/>
      </p:ext>
    </p:extLst>
  </p:cSld>
  <p:clrMapOvr>
    <a:masterClrMapping/>
  </p:clrMapOvr>
  <p:transition spd="slow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JOIN 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 an album</a:t>
            </a:r>
          </a:p>
          <a:p>
            <a:r>
              <a:rPr lang="en-US" dirty="0" smtClean="0"/>
              <a:t>Set up your location as a study site</a:t>
            </a:r>
          </a:p>
          <a:p>
            <a:r>
              <a:rPr lang="en-US" dirty="0" smtClean="0"/>
              <a:t>Help build an identification guides, checklists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Contact Nancy Lowe, Outreach Coordinator</a:t>
            </a:r>
            <a:br>
              <a:rPr lang="en-US" dirty="0" smtClean="0"/>
            </a:br>
            <a:endParaRPr lang="en-US" dirty="0" smtClean="0"/>
          </a:p>
          <a:p>
            <a:pPr algn="ctr">
              <a:buNone/>
            </a:pPr>
            <a:r>
              <a:rPr lang="en-US" sz="4800" dirty="0" smtClean="0">
                <a:solidFill>
                  <a:srgbClr val="3366FF"/>
                </a:solidFill>
              </a:rPr>
              <a:t>nancy@discoverlife.org</a:t>
            </a:r>
            <a:endParaRPr lang="en-US" sz="4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ida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9986" y="0"/>
            <a:ext cx="845892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16368554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00475" y="114300"/>
            <a:ext cx="7112000" cy="67437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27304582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71982" y="0"/>
            <a:ext cx="760383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2805999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re b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55779" y="0"/>
            <a:ext cx="673203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60096619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45</Words>
  <Application>Microsoft Macintosh PowerPoint</Application>
  <PresentationFormat>On-screen Show (4:3)</PresentationFormat>
  <Paragraphs>17</Paragraphs>
  <Slides>54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Slide 1</vt:lpstr>
      <vt:lpstr>Discover Life web tools</vt:lpstr>
      <vt:lpstr>Slide 3</vt:lpstr>
      <vt:lpstr>Names</vt:lpstr>
      <vt:lpstr>Slide 5</vt:lpstr>
      <vt:lpstr>Slide 6</vt:lpstr>
      <vt:lpstr>Slide 7</vt:lpstr>
      <vt:lpstr>Slide 8</vt:lpstr>
      <vt:lpstr>Slide 9</vt:lpstr>
      <vt:lpstr>Identification Guides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Albums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Maps</vt:lpstr>
      <vt:lpstr>Slide 31</vt:lpstr>
      <vt:lpstr>Slide 32</vt:lpstr>
      <vt:lpstr>Slide 33</vt:lpstr>
      <vt:lpstr>Slide 34</vt:lpstr>
      <vt:lpstr>Slide 35</vt:lpstr>
      <vt:lpstr>Slide 36</vt:lpstr>
      <vt:lpstr>Taxon page</vt:lpstr>
      <vt:lpstr>Slide 38</vt:lpstr>
      <vt:lpstr>Slide 39</vt:lpstr>
      <vt:lpstr>Slide 40</vt:lpstr>
      <vt:lpstr>Analysis</vt:lpstr>
      <vt:lpstr>Slide 42</vt:lpstr>
      <vt:lpstr>Slide 43</vt:lpstr>
      <vt:lpstr>Slide 44</vt:lpstr>
      <vt:lpstr>Slide 45</vt:lpstr>
      <vt:lpstr>Future</vt:lpstr>
      <vt:lpstr>Slide 47</vt:lpstr>
      <vt:lpstr>Slide 48</vt:lpstr>
      <vt:lpstr>Slide 49</vt:lpstr>
      <vt:lpstr>Slide 50</vt:lpstr>
      <vt:lpstr>Credits</vt:lpstr>
      <vt:lpstr>Slide 52</vt:lpstr>
      <vt:lpstr>Slide 53</vt:lpstr>
      <vt:lpstr>JOIN US!</vt:lpstr>
    </vt:vector>
  </TitlesOfParts>
  <Company>The Polistes Foundation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Pickering</dc:creator>
  <cp:lastModifiedBy>John Pickering</cp:lastModifiedBy>
  <cp:revision>90</cp:revision>
  <dcterms:created xsi:type="dcterms:W3CDTF">2012-07-20T19:11:37Z</dcterms:created>
  <dcterms:modified xsi:type="dcterms:W3CDTF">2012-07-20T19:54:58Z</dcterms:modified>
</cp:coreProperties>
</file>