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398" r:id="rId2"/>
    <p:sldId id="453" r:id="rId3"/>
    <p:sldId id="455" r:id="rId4"/>
    <p:sldId id="456" r:id="rId5"/>
    <p:sldId id="457" r:id="rId6"/>
    <p:sldId id="458" r:id="rId7"/>
    <p:sldId id="459" r:id="rId8"/>
    <p:sldId id="460" r:id="rId9"/>
    <p:sldId id="454" r:id="rId10"/>
    <p:sldId id="461" r:id="rId11"/>
    <p:sldId id="464" r:id="rId12"/>
    <p:sldId id="465" r:id="rId13"/>
    <p:sldId id="472" r:id="rId14"/>
    <p:sldId id="466" r:id="rId15"/>
    <p:sldId id="468" r:id="rId16"/>
    <p:sldId id="473" r:id="rId17"/>
    <p:sldId id="474" r:id="rId18"/>
    <p:sldId id="476" r:id="rId19"/>
    <p:sldId id="477" r:id="rId20"/>
    <p:sldId id="478" r:id="rId21"/>
    <p:sldId id="4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D401-0449-0945-BE0B-1D07C41A2727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6C7E-EDE3-4B48-BDF6-86B3BB0FE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" y="1102"/>
            <a:ext cx="9132346" cy="607845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8" y="217003"/>
            <a:ext cx="8851363" cy="6832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-209738" y="5814830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rry thomp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5745" y="-629697"/>
            <a:ext cx="9293578" cy="73062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 lu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511310" y="-711575"/>
            <a:ext cx="10189924" cy="8278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>
            <a:off x="765433" y="6442379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ita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11667" y="-385211"/>
            <a:ext cx="9539343" cy="7729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-209740" y="-163113"/>
            <a:ext cx="9578041" cy="41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256347" y="6188075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>
            <a:off x="-209738" y="825447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0" y="291275"/>
            <a:ext cx="5439831" cy="651099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6" y="1274234"/>
            <a:ext cx="8477714" cy="466899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2921" y="812481"/>
            <a:ext cx="8089900" cy="539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209738" y="-489342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89390" y="274637"/>
            <a:ext cx="1063110" cy="6401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h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7902" y="-629154"/>
            <a:ext cx="86612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161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hguideCL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4433" y="-617503"/>
            <a:ext cx="8669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43936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0" y="234950"/>
            <a:ext cx="10858500" cy="638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186432" y="-233020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186432" y="5656452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5255107" y="1164103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852962" y="3478544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" y="181441"/>
            <a:ext cx="9207507" cy="502587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buNone/>
            </a:pPr>
            <a:r>
              <a:rPr lang="en-US" sz="4500" b="1" dirty="0" smtClean="0">
                <a:latin typeface="Arial"/>
              </a:rPr>
              <a:t>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56" y="103692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</a:rPr>
              <a:t>Let's enable teachers and their students to run a network of ecological research sites around the world, engage them and their communities in science, and generate the knowledge that society needs to understand and address pressing environmental issues. </a:t>
            </a:r>
            <a:endParaRPr lang="en-US" sz="4000" dirty="0">
              <a:latin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" y="261493"/>
            <a:ext cx="9079379" cy="6466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7021" y="5619364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616" y="0"/>
            <a:ext cx="10927015" cy="72732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" y="1652655"/>
            <a:ext cx="9094882" cy="2393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>
            <a:off x="-209738" y="825447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oprepia_fucosa,_Painted_Lichen_Moth,I_JP746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125" y="-38492"/>
            <a:ext cx="10617200" cy="706707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8" y="1608192"/>
            <a:ext cx="9144000" cy="4107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-217021" y="726408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dges_08098_Clemensia_albata_Little_White_Lichen_Moth,I_JOB3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554" r="-52554"/>
          <a:stretch>
            <a:fillRect/>
          </a:stretch>
        </p:blipFill>
        <p:spPr>
          <a:xfrm>
            <a:off x="-2097945" y="-78855"/>
            <a:ext cx="13223234" cy="727227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91440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-217021" y="712710"/>
            <a:ext cx="9578041" cy="133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" y="2214698"/>
            <a:ext cx="9056843" cy="399750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42</Words>
  <Application>Microsoft Macintosh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The Polistes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Pickering</dc:creator>
  <cp:lastModifiedBy>John Pickering</cp:lastModifiedBy>
  <cp:revision>97</cp:revision>
  <dcterms:created xsi:type="dcterms:W3CDTF">2013-01-16T22:19:49Z</dcterms:created>
  <dcterms:modified xsi:type="dcterms:W3CDTF">2013-01-16T23:25:57Z</dcterms:modified>
</cp:coreProperties>
</file>