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45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398" r:id="rId2"/>
    <p:sldId id="421" r:id="rId3"/>
    <p:sldId id="422" r:id="rId4"/>
    <p:sldId id="423" r:id="rId5"/>
    <p:sldId id="424" r:id="rId6"/>
    <p:sldId id="425" r:id="rId7"/>
    <p:sldId id="427" r:id="rId8"/>
    <p:sldId id="428" r:id="rId9"/>
    <p:sldId id="430" r:id="rId10"/>
    <p:sldId id="431" r:id="rId11"/>
    <p:sldId id="432" r:id="rId12"/>
    <p:sldId id="433" r:id="rId13"/>
    <p:sldId id="434" r:id="rId14"/>
    <p:sldId id="435" r:id="rId15"/>
    <p:sldId id="436" r:id="rId16"/>
    <p:sldId id="437" r:id="rId17"/>
    <p:sldId id="438" r:id="rId18"/>
    <p:sldId id="439" r:id="rId19"/>
    <p:sldId id="442" r:id="rId20"/>
    <p:sldId id="444" r:id="rId21"/>
    <p:sldId id="440" r:id="rId22"/>
    <p:sldId id="443" r:id="rId23"/>
    <p:sldId id="441" r:id="rId24"/>
    <p:sldId id="429" r:id="rId25"/>
    <p:sldId id="452" r:id="rId26"/>
    <p:sldId id="445" r:id="rId27"/>
    <p:sldId id="446" r:id="rId28"/>
    <p:sldId id="447" r:id="rId29"/>
    <p:sldId id="448" r:id="rId30"/>
    <p:sldId id="449" r:id="rId31"/>
    <p:sldId id="450" r:id="rId32"/>
    <p:sldId id="451" r:id="rId33"/>
    <p:sldId id="407" r:id="rId34"/>
    <p:sldId id="406" r:id="rId35"/>
    <p:sldId id="408" r:id="rId36"/>
    <p:sldId id="409" r:id="rId37"/>
    <p:sldId id="410" r:id="rId38"/>
    <p:sldId id="412" r:id="rId39"/>
    <p:sldId id="411" r:id="rId40"/>
    <p:sldId id="413" r:id="rId41"/>
    <p:sldId id="416" r:id="rId42"/>
    <p:sldId id="417" r:id="rId43"/>
    <p:sldId id="418" r:id="rId44"/>
    <p:sldId id="414" r:id="rId45"/>
    <p:sldId id="420" r:id="rId46"/>
    <p:sldId id="419" r:id="rId47"/>
    <p:sldId id="311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 horzBarState="maximized"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6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presProps" Target="presProps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printerSettings" Target="printerSettings/printerSettings1.bin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35" Type="http://schemas.openxmlformats.org/officeDocument/2006/relationships/slide" Target="slides/slide34.xml"/><Relationship Id="rId51" Type="http://schemas.openxmlformats.org/officeDocument/2006/relationships/viewProps" Target="viewProps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theme" Target="theme/theme1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tableStyles" Target="tableStyles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1/3/13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1/3/13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1/3/13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1/3/13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1/3/13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1/3/13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1/3/13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1/3/13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1/3/13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1/3/13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7D401-0449-0945-BE0B-1D07C41A2727}" type="datetimeFigureOut">
              <a:rPr lang="en-US" smtClean="0"/>
              <a:pPr/>
              <a:t>1/3/13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7D401-0449-0945-BE0B-1D07C41A2727}" type="datetimeFigureOut">
              <a:rPr lang="en-US" smtClean="0"/>
              <a:pPr/>
              <a:t>1/3/13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A6C7E-EDE3-4B48-BDF6-86B3BB0FE5E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7" y="-92106"/>
            <a:ext cx="9132346" cy="6078457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715963"/>
            <a:ext cx="8128000" cy="54102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29519"/>
            <a:ext cx="8128000" cy="54102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8805"/>
            <a:ext cx="8128000" cy="54102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715963"/>
            <a:ext cx="8128000" cy="54102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715963"/>
            <a:ext cx="8128000" cy="54102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153281"/>
            <a:ext cx="8128000" cy="54102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715963"/>
            <a:ext cx="8128000" cy="54102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996043"/>
            <a:ext cx="8128000" cy="54102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15" y="723900"/>
            <a:ext cx="8128000" cy="54102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20" y="1002090"/>
            <a:ext cx="8128000" cy="54102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723900"/>
            <a:ext cx="8128000" cy="54102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8300"/>
            <a:ext cx="8128000" cy="61214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5" y="359303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20" y="935567"/>
            <a:ext cx="8128000" cy="54102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44550"/>
            <a:ext cx="8128000" cy="54229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943" y="533097"/>
            <a:ext cx="4898114" cy="5791805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6616" y="0"/>
            <a:ext cx="10927015" cy="7273295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2" y="-16488"/>
            <a:ext cx="9094882" cy="239339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ypoprepia_fucosa,_Painted_Lichen_Moth,I_JP7468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7125" y="-38492"/>
            <a:ext cx="10617200" cy="7067074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107656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20" y="715963"/>
            <a:ext cx="8128000" cy="54102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odges_08098_Clemensia_albata_Little_White_Lichen_Moth,I_JOB37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2554" r="-52554"/>
          <a:stretch>
            <a:fillRect/>
          </a:stretch>
        </p:blipFill>
        <p:spPr>
          <a:xfrm>
            <a:off x="-2097945" y="-78855"/>
            <a:ext cx="13223234" cy="7272270"/>
          </a:xfr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7432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" y="1475188"/>
            <a:ext cx="9659945" cy="3938107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18" y="69390"/>
            <a:ext cx="8851363" cy="683282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arry thomps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16751" y="-448272"/>
            <a:ext cx="9293578" cy="7306272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bert luck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522962" y="-642993"/>
            <a:ext cx="10189924" cy="827813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vital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211667" y="-373560"/>
            <a:ext cx="9539343" cy="772964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ri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99104" y="-747315"/>
            <a:ext cx="10142208" cy="825587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p coll protoco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3563" y="-278190"/>
            <a:ext cx="9437849" cy="6991967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jp 3may surv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78185" y="-453189"/>
            <a:ext cx="9579427" cy="776437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25" y="1104900"/>
            <a:ext cx="8128000" cy="54102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unknow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62921" y="812481"/>
            <a:ext cx="8089900" cy="53975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hgu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82770" y="0"/>
            <a:ext cx="866123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916100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hgudeG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87274" y="0"/>
            <a:ext cx="8656726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4254765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thguideCLa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74345" y="0"/>
            <a:ext cx="8669655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439362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62" y="-85069"/>
            <a:ext cx="7901560" cy="6955522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475471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Vision for a partnership between USGS and our nation's schools to solve ecological problems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075672"/>
            <a:ext cx="914400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i="1" dirty="0" smtClean="0"/>
              <a:t>Let's enable teachers and their students to run a network of ecological research sites around the world, engage them and their communities in science, and generate the knowledge that society needs to understand and address pressing environmental issues. </a:t>
            </a:r>
            <a:endParaRPr lang="en-US" sz="2900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1" y="261493"/>
            <a:ext cx="9079379" cy="6466088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JOIN US!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Get an album</a:t>
            </a:r>
          </a:p>
          <a:p>
            <a:r>
              <a:rPr lang="en-US" dirty="0" smtClean="0"/>
              <a:t>Set up your location as a study site</a:t>
            </a:r>
          </a:p>
          <a:p>
            <a:r>
              <a:rPr lang="en-US" dirty="0" smtClean="0"/>
              <a:t>Help build an identification guides, checklists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Contact Nancy Lowe, Outreach Coordinator</a:t>
            </a:r>
            <a:br>
              <a:rPr lang="en-US" dirty="0" smtClean="0"/>
            </a:br>
            <a:endParaRPr lang="en-US" dirty="0" smtClean="0"/>
          </a:p>
          <a:p>
            <a:pPr algn="ctr">
              <a:buNone/>
            </a:pPr>
            <a:r>
              <a:rPr lang="en-US" sz="4800" dirty="0" smtClean="0">
                <a:solidFill>
                  <a:srgbClr val="3366FF"/>
                </a:solidFill>
              </a:rPr>
              <a:t>nancy@discoverlife.org</a:t>
            </a:r>
            <a:endParaRPr lang="en-US" sz="4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43" y="439662"/>
            <a:ext cx="8128000" cy="54102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85" y="536424"/>
            <a:ext cx="8128000" cy="54102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87" y="715963"/>
            <a:ext cx="8128000" cy="54102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23900"/>
            <a:ext cx="8128000" cy="54102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47663"/>
            <a:ext cx="8128000" cy="54102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88</Words>
  <Application>Microsoft Macintosh PowerPoint</Application>
  <PresentationFormat>On-screen Show (4:3)</PresentationFormat>
  <Paragraphs>10</Paragraphs>
  <Slides>47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JOIN US!</vt:lpstr>
    </vt:vector>
  </TitlesOfParts>
  <Company>The Polistes Foundation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Pickering</dc:creator>
  <cp:lastModifiedBy>John Pickering</cp:lastModifiedBy>
  <cp:revision>94</cp:revision>
  <dcterms:created xsi:type="dcterms:W3CDTF">2013-01-03T21:01:16Z</dcterms:created>
  <dcterms:modified xsi:type="dcterms:W3CDTF">2013-01-03T23:07:51Z</dcterms:modified>
</cp:coreProperties>
</file>